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1"/>
  </p:notesMasterIdLst>
  <p:sldIdLst>
    <p:sldId id="256" r:id="rId5"/>
    <p:sldId id="646" r:id="rId6"/>
    <p:sldId id="642" r:id="rId7"/>
    <p:sldId id="664" r:id="rId8"/>
    <p:sldId id="663" r:id="rId9"/>
    <p:sldId id="65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300"/>
    <a:srgbClr val="1A6773"/>
    <a:srgbClr val="7CAEDB"/>
    <a:srgbClr val="003DA6"/>
    <a:srgbClr val="ECA914"/>
    <a:srgbClr val="C10230"/>
    <a:srgbClr val="F8AA1B"/>
    <a:srgbClr val="741F2A"/>
    <a:srgbClr val="F17124"/>
    <a:srgbClr val="759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4681"/>
  </p:normalViewPr>
  <p:slideViewPr>
    <p:cSldViewPr snapToGrid="0" snapToObjects="1">
      <p:cViewPr varScale="1">
        <p:scale>
          <a:sx n="67" d="100"/>
          <a:sy n="67" d="100"/>
        </p:scale>
        <p:origin x="8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3C675-2B41-944A-B158-451BAC40D10E}" type="datetimeFigureOut">
              <a:rPr lang="en-US" smtClean="0"/>
              <a:t>2/29/2024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84322-63AD-3549-BF50-FF358A5B68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32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fire&#10;&#10;Description automatically generated">
            <a:extLst>
              <a:ext uri="{FF2B5EF4-FFF2-40B4-BE49-F238E27FC236}">
                <a16:creationId xmlns:a16="http://schemas.microsoft.com/office/drawing/2014/main" id="{1B89112D-760A-3079-B41C-8754AA8BC0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1151"/>
          <a:stretch/>
        </p:blipFill>
        <p:spPr>
          <a:xfrm>
            <a:off x="-35598" y="0"/>
            <a:ext cx="1222758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B0E110B-1403-0C47-981E-9F0125BE088F}"/>
              </a:ext>
            </a:extLst>
          </p:cNvPr>
          <p:cNvSpPr/>
          <p:nvPr userDrawn="1"/>
        </p:nvSpPr>
        <p:spPr>
          <a:xfrm flipH="1">
            <a:off x="-35591" y="2097087"/>
            <a:ext cx="12227587" cy="3487908"/>
          </a:xfrm>
          <a:prstGeom prst="rect">
            <a:avLst/>
          </a:prstGeom>
          <a:solidFill>
            <a:srgbClr val="ECA9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yellow and orange sign with white text&#10;&#10;Description automatically generated">
            <a:extLst>
              <a:ext uri="{FF2B5EF4-FFF2-40B4-BE49-F238E27FC236}">
                <a16:creationId xmlns:a16="http://schemas.microsoft.com/office/drawing/2014/main" id="{F675FBA4-5981-950D-5F97-FAA67B8F2F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6954" y="2444855"/>
            <a:ext cx="10902485" cy="2792371"/>
          </a:xfrm>
          <a:prstGeom prst="rect">
            <a:avLst/>
          </a:prstGeom>
        </p:spPr>
      </p:pic>
      <p:pic>
        <p:nvPicPr>
          <p:cNvPr id="3" name="Picture 2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63551542-39BD-EBFB-D2C1-726397706E9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5108" y="271304"/>
            <a:ext cx="4486173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05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ire&#10;&#10;Description automatically generated">
            <a:extLst>
              <a:ext uri="{FF2B5EF4-FFF2-40B4-BE49-F238E27FC236}">
                <a16:creationId xmlns:a16="http://schemas.microsoft.com/office/drawing/2014/main" id="{FC35B4FE-7ABC-B560-49E8-220A00D131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1151"/>
          <a:stretch/>
        </p:blipFill>
        <p:spPr>
          <a:xfrm>
            <a:off x="0" y="0"/>
            <a:ext cx="12227587" cy="6858000"/>
          </a:xfrm>
          <a:prstGeom prst="rect">
            <a:avLst/>
          </a:prstGeom>
        </p:spPr>
      </p:pic>
      <p:pic>
        <p:nvPicPr>
          <p:cNvPr id="4" name="Picture 3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AB63999C-955A-63F9-2FD4-ADD78BC248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27059" y="5781230"/>
            <a:ext cx="2638925" cy="914400"/>
          </a:xfrm>
          <a:prstGeom prst="rect">
            <a:avLst/>
          </a:prstGeom>
        </p:spPr>
      </p:pic>
      <p:pic>
        <p:nvPicPr>
          <p:cNvPr id="6" name="Picture 5" descr="A yellow and orange sign with white text&#10;&#10;Description automatically generated">
            <a:extLst>
              <a:ext uri="{FF2B5EF4-FFF2-40B4-BE49-F238E27FC236}">
                <a16:creationId xmlns:a16="http://schemas.microsoft.com/office/drawing/2014/main" id="{1B5B0D7D-CAEA-04A7-8CF2-6C9C9E1D1D6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8588" y="1821012"/>
            <a:ext cx="10902485" cy="279237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FEEE2DD-64CC-12A7-50B5-AD42D71B0993}"/>
              </a:ext>
            </a:extLst>
          </p:cNvPr>
          <p:cNvSpPr txBox="1"/>
          <p:nvPr userDrawn="1"/>
        </p:nvSpPr>
        <p:spPr>
          <a:xfrm>
            <a:off x="1034041" y="2350092"/>
            <a:ext cx="9947304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8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2418B-D8F4-FD43-B2FB-43CCED9A6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2678" y="2236847"/>
            <a:ext cx="560261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75495-B911-1B4C-A904-38A502592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25725" y="2236847"/>
            <a:ext cx="560261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D17D6A3-22C5-F543-9E9C-354A4EFDEE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678" y="1265108"/>
            <a:ext cx="10515600" cy="7488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close-up of a fire&#10;&#10;Description automatically generated">
            <a:extLst>
              <a:ext uri="{FF2B5EF4-FFF2-40B4-BE49-F238E27FC236}">
                <a16:creationId xmlns:a16="http://schemas.microsoft.com/office/drawing/2014/main" id="{9DEF8118-060C-27F8-10EF-A739A5F3FD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1150" b="76771"/>
          <a:stretch/>
        </p:blipFill>
        <p:spPr>
          <a:xfrm>
            <a:off x="-26961" y="-8626"/>
            <a:ext cx="12227587" cy="932330"/>
          </a:xfrm>
          <a:prstGeom prst="rect">
            <a:avLst/>
          </a:prstGeom>
        </p:spPr>
      </p:pic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5F959818-5136-01D5-6891-AACCA509CE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45712"/>
          <a:stretch/>
        </p:blipFill>
        <p:spPr>
          <a:xfrm>
            <a:off x="4954049" y="-17252"/>
            <a:ext cx="2154873" cy="9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7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45C01-4412-3045-954E-6A23D5C04BD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17190" y="1824481"/>
            <a:ext cx="560261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69242-10C3-6145-9E99-F8023C6D0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7190" y="2648392"/>
            <a:ext cx="5602610" cy="4039563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01B66-2E21-F14A-A347-F2222F27ACC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824481"/>
            <a:ext cx="5602610" cy="823912"/>
          </a:xfrm>
        </p:spPr>
        <p:txBody>
          <a:bodyPr anchor="b">
            <a:normAutofit/>
          </a:bodyPr>
          <a:lstStyle>
            <a:lvl1pPr marL="0" indent="0" algn="l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F50A39-AFDF-5E47-95EC-63DB801CC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48392"/>
            <a:ext cx="5602610" cy="40395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037239D-BF75-3843-921A-D14F97A8B0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678" y="1265108"/>
            <a:ext cx="10515600" cy="7488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close-up of a fire&#10;&#10;Description automatically generated">
            <a:extLst>
              <a:ext uri="{FF2B5EF4-FFF2-40B4-BE49-F238E27FC236}">
                <a16:creationId xmlns:a16="http://schemas.microsoft.com/office/drawing/2014/main" id="{70B7E175-2F8A-28BF-23C5-7C75F8297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1150" b="76771"/>
          <a:stretch/>
        </p:blipFill>
        <p:spPr>
          <a:xfrm>
            <a:off x="-26961" y="-8626"/>
            <a:ext cx="12227587" cy="932330"/>
          </a:xfrm>
          <a:prstGeom prst="rect">
            <a:avLst/>
          </a:prstGeom>
        </p:spPr>
      </p:pic>
      <p:pic>
        <p:nvPicPr>
          <p:cNvPr id="11" name="Picture 10" descr="A close-up of a black background&#10;&#10;Description automatically generated">
            <a:extLst>
              <a:ext uri="{FF2B5EF4-FFF2-40B4-BE49-F238E27FC236}">
                <a16:creationId xmlns:a16="http://schemas.microsoft.com/office/drawing/2014/main" id="{D810E5AF-9E8A-A918-01FB-29EA00274D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00337" y="9825"/>
            <a:ext cx="263892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21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/ 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278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FAE76-38EB-C44A-A1A5-25425CFFD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18385FB-4DEE-AD4F-93BA-AFDE0B737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98751" y="6356350"/>
            <a:ext cx="50968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ASM International Proprietary and Confidential  |  </a:t>
            </a:r>
            <a:fld id="{6C4DAF6B-8E0C-5B47-BC92-CD05703F0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92E0073-A8C6-CD4C-817B-EDF68BB50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78" y="960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411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6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55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52809A-D380-B52C-3BDD-AC5A4EEA2137}"/>
              </a:ext>
            </a:extLst>
          </p:cNvPr>
          <p:cNvSpPr txBox="1"/>
          <p:nvPr/>
        </p:nvSpPr>
        <p:spPr>
          <a:xfrm>
            <a:off x="892145" y="2406623"/>
            <a:ext cx="99558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8300"/>
                </a:solidFill>
              </a:rPr>
              <a:t>PRESENTATION TITLE</a:t>
            </a:r>
            <a:br>
              <a:rPr lang="en-US" sz="4000" b="1" dirty="0">
                <a:solidFill>
                  <a:srgbClr val="FF8300"/>
                </a:solidFill>
              </a:rPr>
            </a:br>
            <a:br>
              <a:rPr lang="en-US" sz="1200" b="1" dirty="0">
                <a:solidFill>
                  <a:srgbClr val="FF8300"/>
                </a:solidFill>
              </a:rPr>
            </a:br>
            <a:r>
              <a:rPr lang="en-US" sz="2400" b="1" dirty="0">
                <a:solidFill>
                  <a:srgbClr val="FF8300"/>
                </a:solidFill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123453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EC3EC9-4E21-C8CE-A2D7-438E88322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678" y="2105026"/>
            <a:ext cx="11172572" cy="45829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494FD94-54FC-A322-2325-5B411C70F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78" y="1265108"/>
            <a:ext cx="11172572" cy="7488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6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11908-41F1-7222-CA53-AC0155928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678" y="2162617"/>
            <a:ext cx="5602610" cy="4039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6C044E-44FB-A159-FCE0-3CCF0C735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62617"/>
            <a:ext cx="5602610" cy="403956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D187C96-175D-8B67-03C5-76BE34831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78" y="1265108"/>
            <a:ext cx="11345932" cy="7488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7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E6C3E-67C4-F46D-28A2-67750CFEB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A0BEEF6D-7F73-31BE-6FE9-F340468229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86165"/>
              </p:ext>
            </p:extLst>
          </p:nvPr>
        </p:nvGraphicFramePr>
        <p:xfrm>
          <a:off x="512440" y="1281522"/>
          <a:ext cx="11357620" cy="489102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14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3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46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TABLE CONTENT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TABLE CONTENT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85750" indent="-285750">
                        <a:buFont typeface="Calibri" panose="020F0502020204030204" pitchFamily="34" charset="0"/>
                        <a:buChar char="─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–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85750" indent="-285750">
                        <a:buFont typeface="Calibri" panose="020F0502020204030204" pitchFamily="34" charset="0"/>
                        <a:buChar char="─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–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–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82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52809A-D380-B52C-3BDD-AC5A4EEA2137}"/>
              </a:ext>
            </a:extLst>
          </p:cNvPr>
          <p:cNvSpPr txBox="1"/>
          <p:nvPr/>
        </p:nvSpPr>
        <p:spPr>
          <a:xfrm>
            <a:off x="1051133" y="2512468"/>
            <a:ext cx="99302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8300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909764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cb8018-ec63-4d7e-b36c-da85ef58f7e8">
      <Terms xmlns="http://schemas.microsoft.com/office/infopath/2007/PartnerControls"/>
    </lcf76f155ced4ddcb4097134ff3c332f>
    <TaxCatchAll xmlns="b86a972d-417d-4879-9268-3c7454e0069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70A8935778C4698E65A2554E57DD1" ma:contentTypeVersion="15" ma:contentTypeDescription="Create a new document." ma:contentTypeScope="" ma:versionID="14ec3ca33bfe0fb0e7456e1db4a75563">
  <xsd:schema xmlns:xsd="http://www.w3.org/2001/XMLSchema" xmlns:xs="http://www.w3.org/2001/XMLSchema" xmlns:p="http://schemas.microsoft.com/office/2006/metadata/properties" xmlns:ns2="fccb8018-ec63-4d7e-b36c-da85ef58f7e8" xmlns:ns3="b86a972d-417d-4879-9268-3c7454e00692" targetNamespace="http://schemas.microsoft.com/office/2006/metadata/properties" ma:root="true" ma:fieldsID="d8f6db025d8beac3a869b7639a8bbdba" ns2:_="" ns3:_="">
    <xsd:import namespace="fccb8018-ec63-4d7e-b36c-da85ef58f7e8"/>
    <xsd:import namespace="b86a972d-417d-4879-9268-3c7454e006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b8018-ec63-4d7e-b36c-da85ef58f7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015f177-bcab-4dcf-8941-ce5b6ac37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a972d-417d-4879-9268-3c7454e0069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9ea3d2a-a6a2-4f67-833f-129f79205f57}" ma:internalName="TaxCatchAll" ma:showField="CatchAllData" ma:web="b86a972d-417d-4879-9268-3c7454e006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510AF0-B62E-4DFF-8F5F-86B1FFC3FA2A}">
  <ds:schemaRefs>
    <ds:schemaRef ds:uri="http://schemas.microsoft.com/office/2006/metadata/properties"/>
    <ds:schemaRef ds:uri="http://schemas.microsoft.com/office/infopath/2007/PartnerControls"/>
    <ds:schemaRef ds:uri="fccb8018-ec63-4d7e-b36c-da85ef58f7e8"/>
    <ds:schemaRef ds:uri="b86a972d-417d-4879-9268-3c7454e00692"/>
  </ds:schemaRefs>
</ds:datastoreItem>
</file>

<file path=customXml/itemProps2.xml><?xml version="1.0" encoding="utf-8"?>
<ds:datastoreItem xmlns:ds="http://schemas.openxmlformats.org/officeDocument/2006/customXml" ds:itemID="{898ED520-2CCF-415E-AA9D-AD308DFF04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cb8018-ec63-4d7e-b36c-da85ef58f7e8"/>
    <ds:schemaRef ds:uri="b86a972d-417d-4879-9268-3c7454e006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EED0B7-1BA1-4B21-9859-84864EBC4F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12</Words>
  <Application>Microsoft Office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Englehart</dc:creator>
  <cp:lastModifiedBy>Stefanie Bourbon</cp:lastModifiedBy>
  <cp:revision>60</cp:revision>
  <dcterms:created xsi:type="dcterms:W3CDTF">2018-08-22T18:11:21Z</dcterms:created>
  <dcterms:modified xsi:type="dcterms:W3CDTF">2024-02-29T17:54:32Z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0x0101005F870A8935778C4698E65A2554E57DD1</vt:lpwstr>
  </property>
  <property fmtid="{D5CDD505-2E9C-101B-9397-08002B2CF9AE}" pid="3" name="Order">
    <vt:r8>948800</vt:r8>
  </property>
  <property fmtid="{D5CDD505-2E9C-101B-9397-08002B2CF9AE}" pid="4" name="MediaServiceImageTags">
    <vt:lpwstr/>
  </property>
</Properties>
</file>