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D223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AE78F7-D8B6-4C35-B73F-AD2E665273EF}" v="4" dt="2024-01-17T16:58:13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28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26" y="9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6CF9F-37B4-4846-A07E-5B98F52462B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BE286-D2CC-472C-9C5D-30704F1CE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30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BE286-D2CC-472C-9C5D-30704F1CED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78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F57A1-78CF-EEF6-9300-44CBD1E402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97F769-33E5-527C-9440-427302096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F1CD9-E386-22B4-76A6-C22929D32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87430-AB91-D5BD-7246-BD8B3333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1648C-A73E-4E83-848C-14C5FC922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4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C35CF-4D7B-5696-A512-BE007E307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F87C0A-5C90-3473-9809-7DED59FE0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6EA46-586D-07B4-3632-A0A257AB8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7DE74-C26D-16FC-D8E4-071B80844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0DCE8-3543-F74C-FAAE-04FAE6B4A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15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96E540-F45F-74E3-6F93-E3B773BD7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40404-CFC0-8064-FFC0-BEAE9D09E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ED941-C041-923E-2E08-2486E948C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8D136-3CE9-5EF7-43CF-2ACDD135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8F5E9-EA9F-6977-F94B-18B52BAAD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152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Pictur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1" y="1287240"/>
            <a:ext cx="4699000" cy="503518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Slide for picture/chart/video only.  Click icon to add.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350001" y="1287240"/>
            <a:ext cx="4699000" cy="503518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Slide for picture/chart/video only.  Click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321407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322752"/>
            <a:ext cx="5157787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Outline (English)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1756138"/>
            <a:ext cx="5157787" cy="4522743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322752"/>
            <a:ext cx="5183188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Outline (Spanish)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1756139"/>
            <a:ext cx="5183188" cy="4522742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Sup Topic</a:t>
            </a:r>
          </a:p>
        </p:txBody>
      </p:sp>
    </p:spTree>
    <p:extLst>
      <p:ext uri="{BB962C8B-B14F-4D97-AF65-F5344CB8AC3E}">
        <p14:creationId xmlns:p14="http://schemas.microsoft.com/office/powerpoint/2010/main" val="1235763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6273800" y="1271323"/>
            <a:ext cx="5080000" cy="4848223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icon to add picture/chart/video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271322"/>
            <a:ext cx="5157787" cy="45243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(English)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1723759"/>
            <a:ext cx="5157787" cy="1971674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839789" y="3695434"/>
            <a:ext cx="5157787" cy="45243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(Spanish)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839789" y="4147871"/>
            <a:ext cx="5157787" cy="1971674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</p:spTree>
    <p:extLst>
      <p:ext uri="{BB962C8B-B14F-4D97-AF65-F5344CB8AC3E}">
        <p14:creationId xmlns:p14="http://schemas.microsoft.com/office/powerpoint/2010/main" val="256911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(No Pictur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8521795-B75F-A946-B174-A82DDA10EC2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322752"/>
            <a:ext cx="5157787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(English)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8C65D29-4BFA-7045-8C59-AEAC8DDC601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9" y="1756138"/>
            <a:ext cx="5157787" cy="4522743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D4118BA-8802-2945-B1D8-C393CFB8B09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322752"/>
            <a:ext cx="5183188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(Spanish)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8691FA92-85E5-B540-A9F8-D635141814A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1" y="1756139"/>
            <a:ext cx="5183188" cy="4522742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Sup Topic</a:t>
            </a:r>
          </a:p>
        </p:txBody>
      </p:sp>
    </p:spTree>
    <p:extLst>
      <p:ext uri="{BB962C8B-B14F-4D97-AF65-F5344CB8AC3E}">
        <p14:creationId xmlns:p14="http://schemas.microsoft.com/office/powerpoint/2010/main" val="1201343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Pictur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333501"/>
            <a:ext cx="10515600" cy="4843463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Slide for picture/chart/video only.  Click icon to add.</a:t>
            </a:r>
          </a:p>
        </p:txBody>
      </p:sp>
    </p:spTree>
    <p:extLst>
      <p:ext uri="{BB962C8B-B14F-4D97-AF65-F5344CB8AC3E}">
        <p14:creationId xmlns:p14="http://schemas.microsoft.com/office/powerpoint/2010/main" val="2800022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490F8E8-776B-9C49-A4A0-162C47C75A9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9" y="1322752"/>
            <a:ext cx="5157787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Conclusion (English)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FA34632B-4E20-7244-8735-1767F5B5461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9" y="1756138"/>
            <a:ext cx="5157787" cy="4522743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2662AEC-C0E3-0343-BF25-2D8472636C1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322752"/>
            <a:ext cx="5183188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Conclusion (Spanish)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C26F1E26-0ECE-CE48-8251-365092910185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1" y="1756139"/>
            <a:ext cx="5183188" cy="4522742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Sup Topic</a:t>
            </a:r>
          </a:p>
        </p:txBody>
      </p:sp>
    </p:spTree>
    <p:extLst>
      <p:ext uri="{BB962C8B-B14F-4D97-AF65-F5344CB8AC3E}">
        <p14:creationId xmlns:p14="http://schemas.microsoft.com/office/powerpoint/2010/main" val="3400584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ferenc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308602"/>
            <a:ext cx="10450511" cy="4238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References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90" y="1732466"/>
            <a:ext cx="10450509" cy="4563835"/>
          </a:xfrm>
        </p:spPr>
        <p:txBody>
          <a:bodyPr>
            <a:normAutofit/>
          </a:bodyPr>
          <a:lstStyle>
            <a:lvl1pPr>
              <a:defRPr sz="2400" baseline="0"/>
            </a:lvl1pPr>
          </a:lstStyle>
          <a:p>
            <a:pPr lvl="0"/>
            <a:r>
              <a:rPr lang="en-US" dirty="0"/>
              <a:t>Reference Details</a:t>
            </a:r>
          </a:p>
        </p:txBody>
      </p:sp>
    </p:spTree>
    <p:extLst>
      <p:ext uri="{BB962C8B-B14F-4D97-AF65-F5344CB8AC3E}">
        <p14:creationId xmlns:p14="http://schemas.microsoft.com/office/powerpoint/2010/main" val="25822813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322752"/>
            <a:ext cx="5157787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(English)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1756138"/>
            <a:ext cx="5157787" cy="4522743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Sub Topic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322752"/>
            <a:ext cx="5183188" cy="433387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D223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Heading (Spanish)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1756139"/>
            <a:ext cx="5183188" cy="4522742"/>
          </a:xfrm>
        </p:spPr>
        <p:txBody>
          <a:bodyPr/>
          <a:lstStyle>
            <a:lvl1pPr>
              <a:defRPr sz="2400"/>
            </a:lvl1pPr>
            <a:lvl2pPr>
              <a:defRPr/>
            </a:lvl2pPr>
          </a:lstStyle>
          <a:p>
            <a:pPr lvl="0"/>
            <a:r>
              <a:rPr lang="en-US" dirty="0"/>
              <a:t>Main Topic</a:t>
            </a:r>
          </a:p>
          <a:p>
            <a:pPr lvl="1"/>
            <a:r>
              <a:rPr lang="en-US" dirty="0"/>
              <a:t>Sup Topic</a:t>
            </a:r>
          </a:p>
        </p:txBody>
      </p:sp>
    </p:spTree>
    <p:extLst>
      <p:ext uri="{BB962C8B-B14F-4D97-AF65-F5344CB8AC3E}">
        <p14:creationId xmlns:p14="http://schemas.microsoft.com/office/powerpoint/2010/main" val="360384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DCBA8-7FED-27FA-D3FB-C2CC5FEB0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F293E-EAD0-7B20-4225-B8BC32014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C20E5-8F79-9002-E44F-E32EABD84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A7A32-6FCC-F9E3-9FBD-3ED19F751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2B28F-0D13-4659-E841-FC81B502F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77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2BF2A-013C-B6EA-635C-3E2716B14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6EB8A-B500-6504-6E6C-21540AE4B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D8666-4A8E-8467-0132-000ED3397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7CE66-7533-D9A5-928E-FC020ECA5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5EAC3-4723-2CE2-5E4B-01DF9AAFA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1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85882-5058-4C2F-8A36-5554CF032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3EFFA-488E-3B9E-3AD8-D65CEA0C5C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FAB3C5-1873-B4FB-3A6A-B46DE55C9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13A16-8B08-D7FE-640D-957108203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6509C8-1DB1-1635-6221-1DFFE7DA1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77795-7FB0-57CE-DCA9-71D454C5A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24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675CD-3183-444D-891E-AD4240F75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4FC15-66B0-96A3-C792-F4E8DF892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17095-A160-DE30-F3ED-24CA0D0B0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4C153F-41D9-94AB-69D2-278AEADC3E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05CC23-9A05-0E0E-8659-33748E7EA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8F423E-D4BD-D61D-5359-F3F0B326E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99ACAA-34F7-778B-8F50-E152F0136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E8C164-B512-76AD-D868-AA39D5735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40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7D194-CFEE-774D-C349-DE961702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0B3F5F-9C4A-7854-3D5E-9093D4A9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7E7385-17D7-8F3A-BD94-7B3AA3C0B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002B95-4C72-B27D-A9F6-597D4B6C1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48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1CB034-141C-51BA-5F52-CE50724EB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72E572-7D4B-4AFC-6212-316CB4E96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77EA4-E7C7-81AE-50D3-AB5D1771E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01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C1394-4F9C-E90E-D983-01FA5B02A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6D7B7-C51F-AE4D-7B77-CE328C9D9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FCF197-64C5-7036-8921-9C64CD773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CAA29-3AFD-3D03-A261-D857E3A9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E35FDB-6B72-7962-DA06-C841CF885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AEF51-1A92-7679-3423-B6BF9CEAE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7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EAFE-4ED1-5CF1-7CD8-9CBDAA453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1DC0A4-4D90-0B00-E7E2-5061D299E3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AADD5C-21C8-274A-2D9E-E40985D64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E7FFD-E3F0-6BB8-3077-8396FF610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1/27/2026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DED24-F20B-BC84-9233-F6182884D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36CC5A-7B67-B807-5101-D2BA104BD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366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3.png"/><Relationship Id="rId28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jpeg"/><Relationship Id="rId27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6E8A3A91-31B7-7FE8-AFFC-39C3014D36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/>
          <a:srcRect l="48699" b="60833"/>
          <a:stretch/>
        </p:blipFill>
        <p:spPr>
          <a:xfrm>
            <a:off x="0" y="4737583"/>
            <a:ext cx="2777289" cy="212041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050975-04FE-5AB1-477A-A4B2494C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89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1F2DA-2216-1933-B722-91105B602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EB840-E5E3-A128-FB0F-1F1C69C58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07C9E-7630-90D0-D785-996613097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444FF-1546-8020-2694-EBF44C362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B85D681-37D6-E3C2-E1F4-B16505B403DC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584" y="6361831"/>
            <a:ext cx="1242551" cy="412449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DF82DA0-AD79-E64F-F50A-476184BB1C72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221" y="6389975"/>
            <a:ext cx="1396280" cy="297873"/>
          </a:xfrm>
          <a:prstGeom prst="rect">
            <a:avLst/>
          </a:prstGeom>
        </p:spPr>
      </p:pic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42CD5015-4E21-E35B-E6CA-4A306D612B49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83720"/>
            <a:ext cx="2857500" cy="7715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D02ED36-F22E-ED47-4A96-2BF44BB243D9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40"/>
            <a:ext cx="12192000" cy="9144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D2768C3-8F3F-0137-C389-729F7B6065FF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26463" y="130258"/>
            <a:ext cx="2539072" cy="613371"/>
          </a:xfrm>
          <a:prstGeom prst="rect">
            <a:avLst/>
          </a:prstGeom>
        </p:spPr>
      </p:pic>
      <p:pic>
        <p:nvPicPr>
          <p:cNvPr id="16" name="Picture 15" descr="A sun with a flag on it&#10;&#10;Description automatically generated">
            <a:extLst>
              <a:ext uri="{FF2B5EF4-FFF2-40B4-BE49-F238E27FC236}">
                <a16:creationId xmlns:a16="http://schemas.microsoft.com/office/drawing/2014/main" id="{3DA092FE-3FCF-22BF-78FC-5C05907DA324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742" y="-10930"/>
            <a:ext cx="892551" cy="89255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F41C96C-2913-CD9C-933D-1423584EA849}"/>
              </a:ext>
            </a:extLst>
          </p:cNvPr>
          <p:cNvPicPr>
            <a:picLocks noChangeAspect="1"/>
          </p:cNvPicPr>
          <p:nvPr userDrawn="1"/>
        </p:nvPicPr>
        <p:blipFill>
          <a:blip r:embed="rId28"/>
          <a:stretch>
            <a:fillRect/>
          </a:stretch>
        </p:blipFill>
        <p:spPr>
          <a:xfrm>
            <a:off x="3729479" y="21387"/>
            <a:ext cx="890093" cy="89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83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  <p:sldLayoutId id="2147483675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85948" y="2708098"/>
            <a:ext cx="841057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6600"/>
                </a:solidFill>
              </a:rPr>
              <a:t>Presentation 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1885948" y="4106895"/>
            <a:ext cx="8410575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Presentation Authors and Affiliations</a:t>
            </a:r>
          </a:p>
        </p:txBody>
      </p:sp>
    </p:spTree>
    <p:extLst>
      <p:ext uri="{BB962C8B-B14F-4D97-AF65-F5344CB8AC3E}">
        <p14:creationId xmlns:p14="http://schemas.microsoft.com/office/powerpoint/2010/main" val="188927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993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idx="11"/>
          </p:nvPr>
        </p:nvSpPr>
        <p:spPr>
          <a:xfrm>
            <a:off x="4161830" y="3895634"/>
            <a:ext cx="3868340" cy="197167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2"/>
          </p:nvPr>
        </p:nvSpPr>
        <p:spPr>
          <a:xfrm>
            <a:off x="6381893" y="1271322"/>
            <a:ext cx="5157787" cy="4524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3"/>
          </p:nvPr>
        </p:nvSpPr>
        <p:spPr>
          <a:xfrm>
            <a:off x="6381894" y="1723759"/>
            <a:ext cx="5157787" cy="197167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77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153842" y="1204914"/>
            <a:ext cx="3868340" cy="414337"/>
          </a:xfrm>
        </p:spPr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153842" y="1619250"/>
            <a:ext cx="3868340" cy="46863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6153151" y="1204914"/>
            <a:ext cx="3887391" cy="414337"/>
          </a:xfrm>
        </p:spPr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153151" y="1619250"/>
            <a:ext cx="3887391" cy="46863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51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868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2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153842" y="1195389"/>
            <a:ext cx="3868340" cy="43338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153842" y="1628776"/>
            <a:ext cx="3868340" cy="46767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6153151" y="1195389"/>
            <a:ext cx="3887391" cy="433387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6153151" y="1628776"/>
            <a:ext cx="3887391" cy="46767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21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7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870A8935778C4698E65A2554E57DD1" ma:contentTypeVersion="15" ma:contentTypeDescription="Create a new document." ma:contentTypeScope="" ma:versionID="14ec3ca33bfe0fb0e7456e1db4a75563">
  <xsd:schema xmlns:xsd="http://www.w3.org/2001/XMLSchema" xmlns:xs="http://www.w3.org/2001/XMLSchema" xmlns:p="http://schemas.microsoft.com/office/2006/metadata/properties" xmlns:ns2="fccb8018-ec63-4d7e-b36c-da85ef58f7e8" xmlns:ns3="b86a972d-417d-4879-9268-3c7454e00692" targetNamespace="http://schemas.microsoft.com/office/2006/metadata/properties" ma:root="true" ma:fieldsID="d8f6db025d8beac3a869b7639a8bbdba" ns2:_="" ns3:_="">
    <xsd:import namespace="fccb8018-ec63-4d7e-b36c-da85ef58f7e8"/>
    <xsd:import namespace="b86a972d-417d-4879-9268-3c7454e006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b8018-ec63-4d7e-b36c-da85ef58f7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015f177-bcab-4dcf-8941-ce5b6ac37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a972d-417d-4879-9268-3c7454e0069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9ea3d2a-a6a2-4f67-833f-129f79205f57}" ma:internalName="TaxCatchAll" ma:showField="CatchAllData" ma:web="b86a972d-417d-4879-9268-3c7454e006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cb8018-ec63-4d7e-b36c-da85ef58f7e8">
      <Terms xmlns="http://schemas.microsoft.com/office/infopath/2007/PartnerControls"/>
    </lcf76f155ced4ddcb4097134ff3c332f>
    <TaxCatchAll xmlns="b86a972d-417d-4879-9268-3c7454e00692" xsi:nil="true"/>
    <SharedWithUsers xmlns="b86a972d-417d-4879-9268-3c7454e00692">
      <UserInfo>
        <DisplayName>Stefanie Bourbon</DisplayName>
        <AccountId>24</AccountId>
        <AccountType/>
      </UserInfo>
      <UserInfo>
        <DisplayName>Jeanelle Harden</DisplayName>
        <AccountId>20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0DC31E6-3FC5-47F7-A9DB-5C8079BA7A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B17CD9-CA79-49AF-BCD2-23F327081C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cb8018-ec63-4d7e-b36c-da85ef58f7e8"/>
    <ds:schemaRef ds:uri="b86a972d-417d-4879-9268-3c7454e006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0A1EDF-8AB8-4E5C-8BAF-04A552C1F137}">
  <ds:schemaRefs>
    <ds:schemaRef ds:uri="http://schemas.microsoft.com/office/2006/metadata/properties"/>
    <ds:schemaRef ds:uri="http://schemas.microsoft.com/office/infopath/2007/PartnerControls"/>
    <ds:schemaRef ds:uri="fccb8018-ec63-4d7e-b36c-da85ef58f7e8"/>
    <ds:schemaRef ds:uri="b86a972d-417d-4879-9268-3c7454e0069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7</Words>
  <Application>Microsoft Office PowerPoint</Application>
  <PresentationFormat>Widescreen</PresentationFormat>
  <Paragraphs>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ASM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Jaime Moore</dc:creator>
  <cp:lastModifiedBy>Stefanie Bourbon</cp:lastModifiedBy>
  <cp:revision>28</cp:revision>
  <dcterms:created xsi:type="dcterms:W3CDTF">2016-02-05T20:38:18Z</dcterms:created>
  <dcterms:modified xsi:type="dcterms:W3CDTF">2026-01-27T18:57:46Z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0x0101005F870A8935778C4698E65A2554E57DD1</vt:lpwstr>
  </property>
  <property fmtid="{D5CDD505-2E9C-101B-9397-08002B2CF9AE}" pid="3" name="Order">
    <vt:r8>6112800</vt:r8>
  </property>
  <property fmtid="{D5CDD505-2E9C-101B-9397-08002B2CF9AE}" pid="4" name="MediaServiceImageTags">
    <vt:lpwstr/>
  </property>
</Properties>
</file>